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FA0632-2DE1-FA48-91FF-A08E60F5F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37F1A8F-FE44-B243-92DD-64055241A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0A52F4B-473C-7C4A-AA52-BE7DD07F9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5490D9C-603E-3F46-8A22-DAD07B295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8ABAC6-B2ED-E742-8A27-083B3E44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62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777C79-32CB-7D40-B150-933236E4E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573B4A-F839-024E-A1FE-62D11F84F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D7E342-BB88-AF45-B391-DFE4B6A0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DF405F-3A34-AB4A-9647-FFF6AC27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E1A13F-DF6D-014E-9BB0-EFC036EA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60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2251C45-0561-CD43-8819-043C42CD46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BBC00A6-677F-F94C-A7C0-38A853DCF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459F84-FE33-4A45-AD1C-BA9869B9C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DEBAC9-6435-034D-8488-F44E4226E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B00F8FD-3476-3749-A623-2FBB8479E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11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3E93B5-5C27-864F-8951-B50CDF869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644336-B11F-B748-B7B1-CFA5B4BB7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17F9B0-F9DF-484E-8F8E-EFDF5B998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E93836-175A-E94B-95A0-A702FD7BA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5E50FB-49BE-6E45-B616-AA6276154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95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AEA099-119F-0B49-B27C-95A486047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E2A945C-0C0D-2848-BBAE-454F53ACC4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CFBC05-B97F-354C-AD43-423BB5D68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E7A2BA-EDE1-F041-8301-3C2429D2F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621F1F3-05DE-9C46-98D1-77B9089A6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1976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F4E700-1FC9-B84E-8EF2-0012D29CA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AC8D5D-D2DB-A245-8EF4-86B9D6439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44F9C3-9768-4348-A3E9-EB08F2FC5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E23C3E-1B96-A845-96D0-F56B76414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36F446A-FF1F-624E-8209-ECCB804EF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624757-4B7F-B649-BF52-D64236085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75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2D83B2-6AC9-074C-B48F-42691EB9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ED09798-4507-CD48-92C4-4B8B59458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1B8F37-D9E4-C841-A8DA-E1CA4574E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EA64EE8-416B-C743-9BA4-78553131A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BDDC81E-0DB1-C346-8336-540E172C5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022DC16-4E04-1442-B8F9-742C81A25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6288E97-41AC-034A-9C20-327FE28B3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9115F79-E763-6A40-BCFE-F5BB4B230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08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4C6E15-40B3-0A4E-8D20-AAEE385AB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26D6226-5278-6D42-90C4-8C1E5AF22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26C9DF-1F20-3844-A19C-5575A07A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4D4002C-1C2D-6241-81AF-3DF2EDBB6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62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2A1FE78-214B-8B47-9FB6-BB42C26E6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95AB649-A90A-8443-BF15-529469F6F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9141394-4883-DB4B-A007-0E4C3ABD7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91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87F404-9BFA-0941-A15A-E8F23EAEB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8E7068-75B4-4A49-A3BF-31C1B3640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9BE43DE-4792-3240-93AA-EA0D89CD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E3C625-B643-B44A-B050-BAADA6FA4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835E295-77E2-6048-B7AC-1295FBAF5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69130EC-7106-9F49-A88E-1092833AA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2965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A4DBC3-FAD4-9E4F-A960-812CD4DF8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7176551-B854-F446-8008-DE2874E2A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80F770-D167-3144-824C-1EE579F0C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D129C68-32C2-B142-A45E-314896957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1C9E5B-A649-C447-AE99-EFE275734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0EA690-1E23-B94A-BD15-866EC374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16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3D85198-8267-0A4C-9FB0-C5366CE56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BCAC1A8-D91C-6546-94EA-3138F9868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D319E2-BE88-9541-9F36-814F82816A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F8F29-FAA2-144D-AAC0-DDC5EA25315F}" type="datetimeFigureOut">
              <a:rPr lang="it-IT" smtClean="0"/>
              <a:t>06/10/2019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4AF339-F0A2-5446-AB05-FC2EBFB66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A2E8D4-9922-7B42-A9A0-E935DB3E92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553AEE-E371-EB4D-B028-1A0467E298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0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>
            <a:extLst>
              <a:ext uri="{FF2B5EF4-FFF2-40B4-BE49-F238E27FC236}">
                <a16:creationId xmlns:a16="http://schemas.microsoft.com/office/drawing/2014/main" id="{EB1F8AFF-3981-8B4E-BF63-E8D947B82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5428" y="868362"/>
            <a:ext cx="9144000" cy="2387600"/>
          </a:xfrm>
        </p:spPr>
        <p:txBody>
          <a:bodyPr/>
          <a:lstStyle/>
          <a:p>
            <a:r>
              <a:rPr lang="en-GB" dirty="0"/>
              <a:t>Quality’s control criteria </a:t>
            </a:r>
            <a:br>
              <a:rPr lang="en-GB" dirty="0"/>
            </a:br>
            <a:r>
              <a:rPr lang="en-GB" dirty="0"/>
              <a:t>Nicolò Merendino</a:t>
            </a:r>
            <a:endParaRPr lang="it-IT" dirty="0"/>
          </a:p>
        </p:txBody>
      </p:sp>
      <p:sp>
        <p:nvSpPr>
          <p:cNvPr id="13" name="Sottotitolo 12">
            <a:extLst>
              <a:ext uri="{FF2B5EF4-FFF2-40B4-BE49-F238E27FC236}">
                <a16:creationId xmlns:a16="http://schemas.microsoft.com/office/drawing/2014/main" id="{D4A077D0-9163-D54F-9DBF-C338DEB8E5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Menvipro</a:t>
            </a:r>
          </a:p>
          <a:p>
            <a:r>
              <a:rPr lang="en-GB" dirty="0"/>
              <a:t>Monday, 7 October 2019</a:t>
            </a:r>
          </a:p>
          <a:p>
            <a:r>
              <a:rPr lang="en-GB" dirty="0"/>
              <a:t>Ilia State University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0770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4B9063-036B-E641-AD03-45C4799F7C6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NewRomanPSMT"/>
              </a:rPr>
              <a:t>WP1 </a:t>
            </a:r>
            <a:r>
              <a:rPr lang="it-IT" sz="4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NewRomanPSMT"/>
              </a:rPr>
              <a:t>Preparation</a:t>
            </a:r>
            <a:r>
              <a:rPr lang="it-IT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NewRomanPSMT"/>
              </a:rPr>
              <a:t>:</a:t>
            </a:r>
            <a:r>
              <a:rPr lang="en-GB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NewRomanPSMT"/>
              </a:rPr>
              <a:t> </a:t>
            </a:r>
            <a:r>
              <a:rPr lang="it-IT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NewRomanPSMT"/>
              </a:rPr>
              <a:t>Best </a:t>
            </a:r>
            <a:r>
              <a:rPr lang="it-IT" sz="4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NewRomanPSMT"/>
              </a:rPr>
              <a:t>Practice</a:t>
            </a:r>
            <a:r>
              <a:rPr lang="it-IT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NewRomanPSMT"/>
              </a:rPr>
              <a:t> Study and SWOT Analysis</a:t>
            </a:r>
            <a:endParaRPr lang="it-IT" sz="4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34B429-07A7-734B-91C5-F221BFD34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WP1</a:t>
            </a:r>
            <a:r>
              <a:rPr lang="en-GB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 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KPI1 Number of 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experts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/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stakeholders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 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contacted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 and 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interviewed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NewRomanPSMT"/>
              </a:rPr>
              <a:t>	 	 	</a:t>
            </a:r>
          </a:p>
          <a:p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NewRomanPSMT"/>
              </a:rPr>
              <a:t> 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WP1</a:t>
            </a:r>
            <a:r>
              <a:rPr lang="en-GB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 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KPI2 Number of University 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courses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 (best 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practice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 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cases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) 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relevant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 to the project 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topic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 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studied</a:t>
            </a:r>
            <a:r>
              <a:rPr lang="it-IT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 and </a:t>
            </a:r>
            <a:r>
              <a:rPr lang="it-IT" sz="40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rebuchetMS"/>
              </a:rPr>
              <a:t>documented</a:t>
            </a:r>
            <a:r>
              <a:rPr lang="en-GB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NewRomanPSMT"/>
              </a:rPr>
              <a:t> in EU.</a:t>
            </a:r>
            <a:endParaRPr lang="it-IT" sz="400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370012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C9C1AC-A998-6147-8BD6-F0C942AE9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prstClr val="black"/>
                </a:solidFill>
                <a:latin typeface="TrebuchetMS"/>
              </a:rPr>
              <a:t>WP2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Development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: </a:t>
            </a:r>
            <a:r>
              <a:rPr lang="it-IT" sz="4000" dirty="0">
                <a:solidFill>
                  <a:prstClr val="black"/>
                </a:solidFill>
                <a:latin typeface="TimesNewRomanPSMT"/>
              </a:rPr>
              <a:t>Curricula </a:t>
            </a:r>
            <a:r>
              <a:rPr lang="it-IT" sz="4000" dirty="0" err="1">
                <a:solidFill>
                  <a:prstClr val="black"/>
                </a:solidFill>
                <a:latin typeface="TimesNewRomanPSMT"/>
              </a:rPr>
              <a:t>Development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6AD4EE-5B1E-714D-9A4D-FCE6516B4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262" y="1825625"/>
            <a:ext cx="11829982" cy="4667250"/>
          </a:xfrm>
        </p:spPr>
        <p:txBody>
          <a:bodyPr>
            <a:no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just">
              <a:buFont typeface="Wingdings" pitchFamily="2" charset="2"/>
              <a:buChar char="ü"/>
            </a:pP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In Armenia and Georgia</a:t>
            </a: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NewRomanPSMT"/>
              </a:rPr>
              <a:t>: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NewRomanPSMT"/>
              </a:rPr>
              <a:t> 	 	</a:t>
            </a:r>
          </a:p>
          <a:p>
            <a:pPr algn="just">
              <a:buFont typeface="Wingdings" pitchFamily="2" charset="2"/>
              <a:buChar char="ü"/>
            </a:pP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WP1KPI3 Number of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recommendations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produced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 and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agreed</a:t>
            </a: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NewRomanPSMT"/>
            </a:endParaRPr>
          </a:p>
          <a:p>
            <a:pPr algn="just">
              <a:buFont typeface="Wingdings" pitchFamily="2" charset="2"/>
              <a:buChar char="ü"/>
            </a:pP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WP2KPI1 Number of curricula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modernized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NewRomanPSMT"/>
              </a:rPr>
              <a:t>	 	 	</a:t>
            </a:r>
          </a:p>
          <a:p>
            <a:pPr algn="just">
              <a:buFont typeface="Wingdings" pitchFamily="2" charset="2"/>
              <a:buChar char="ü"/>
            </a:pP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WP2KPI2 Number of curricula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newly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created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NewRomanPSMT"/>
              </a:rPr>
              <a:t>	 	 	</a:t>
            </a:r>
          </a:p>
          <a:p>
            <a:pPr algn="just">
              <a:buFont typeface="Wingdings" pitchFamily="2" charset="2"/>
              <a:buChar char="ü"/>
            </a:pP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WP2KPI3 Volume of new/updated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teaching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materials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 (in pages</a:t>
            </a:r>
            <a:r>
              <a:rPr lang="en-GB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)</a:t>
            </a:r>
          </a:p>
          <a:p>
            <a:pPr algn="just">
              <a:buFont typeface="Wingdings" pitchFamily="2" charset="2"/>
              <a:buChar char="ü"/>
            </a:pP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WP2KPI4 Number of Armenian and Georgian University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teaching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 staff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members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involved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 in curricula </a:t>
            </a:r>
            <a:r>
              <a:rPr lang="it-IT" sz="3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development</a:t>
            </a:r>
            <a:r>
              <a:rPr lang="it-IT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MS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136217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0B8062-F82E-B14B-B42A-8AC953226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prstClr val="black"/>
                </a:solidFill>
                <a:latin typeface="TrebuchetMS"/>
              </a:rPr>
              <a:t>WP3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Development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: </a:t>
            </a:r>
            <a:r>
              <a:rPr lang="it-IT" sz="4000" dirty="0">
                <a:solidFill>
                  <a:prstClr val="black"/>
                </a:solidFill>
                <a:latin typeface="TimesNewRomanPSMT"/>
              </a:rPr>
              <a:t>Innovative </a:t>
            </a:r>
            <a:r>
              <a:rPr lang="it-IT" sz="4000" dirty="0" err="1">
                <a:solidFill>
                  <a:prstClr val="black"/>
                </a:solidFill>
                <a:latin typeface="TimesNewRomanPSMT"/>
              </a:rPr>
              <a:t>learning</a:t>
            </a:r>
            <a:r>
              <a:rPr lang="it-IT" sz="4000" dirty="0">
                <a:solidFill>
                  <a:prstClr val="black"/>
                </a:solidFill>
                <a:latin typeface="TimesNewRomanPSMT"/>
              </a:rPr>
              <a:t>/</a:t>
            </a:r>
            <a:r>
              <a:rPr lang="it-IT" sz="4000" dirty="0" err="1">
                <a:solidFill>
                  <a:prstClr val="black"/>
                </a:solidFill>
                <a:latin typeface="TimesNewRomanPSMT"/>
              </a:rPr>
              <a:t>teaching</a:t>
            </a:r>
            <a:r>
              <a:rPr lang="it-IT" sz="4000" dirty="0">
                <a:solidFill>
                  <a:prstClr val="black"/>
                </a:solidFill>
                <a:latin typeface="TimesNewRomanPSMT"/>
              </a:rPr>
              <a:t>/research </a:t>
            </a:r>
            <a:r>
              <a:rPr lang="it-IT" sz="4000" dirty="0" err="1">
                <a:solidFill>
                  <a:prstClr val="black"/>
                </a:solidFill>
                <a:latin typeface="TimesNewRomanPSMT"/>
              </a:rPr>
              <a:t>environments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3875C-2E7A-1D45-A5A8-2A969638C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WP3</a:t>
            </a:r>
            <a:r>
              <a:rPr lang="en-GB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KPI1 Number of MENVIPRO Summer School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participants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NewRomanPSMT"/>
              </a:rPr>
              <a:t>	 	 		</a:t>
            </a:r>
          </a:p>
          <a:p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WP3</a:t>
            </a:r>
            <a:r>
              <a:rPr lang="en-GB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KPI2 Volume of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pedagogical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materials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(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as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equivalent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of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traditional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materials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)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available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onli</a:t>
            </a:r>
            <a:r>
              <a:rPr lang="en-GB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ne</a:t>
            </a:r>
            <a:endParaRPr lang="en-GB" sz="32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rebuchetMS"/>
            </a:endParaRPr>
          </a:p>
          <a:p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WP3</a:t>
            </a:r>
            <a:r>
              <a:rPr lang="en-GB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KPI3 Number of equipment units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purchased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and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installed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NewRomanPSMT"/>
              </a:rPr>
              <a:t>	 	 	</a:t>
            </a:r>
          </a:p>
          <a:p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WP3</a:t>
            </a:r>
            <a:r>
              <a:rPr lang="en-GB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KPI4 Number of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technical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staff 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members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 </a:t>
            </a:r>
            <a:r>
              <a:rPr lang="it-IT" sz="3200" b="1" dirty="0" err="1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trained</a:t>
            </a:r>
            <a:r>
              <a:rPr lang="it-IT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rebuchetMS"/>
              </a:rPr>
              <a:t>			</a:t>
            </a:r>
          </a:p>
        </p:txBody>
      </p:sp>
    </p:spTree>
    <p:extLst>
      <p:ext uri="{BB962C8B-B14F-4D97-AF65-F5344CB8AC3E}">
        <p14:creationId xmlns:p14="http://schemas.microsoft.com/office/powerpoint/2010/main" val="36254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789A5D-BC34-0D47-A6AE-922EA74E7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prstClr val="black"/>
                </a:solidFill>
                <a:latin typeface="TrebuchetMS"/>
              </a:rPr>
              <a:t>WP4 Quality Plan: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Evaluation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Trial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61BEF8-1364-844C-B8C5-98C171A65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prstClr val="black"/>
                </a:solidFill>
                <a:latin typeface="TrebuchetMS"/>
              </a:rPr>
              <a:t>WP4KPI1 Number of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students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involved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in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evaluation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trial</a:t>
            </a:r>
            <a:r>
              <a:rPr lang="it-IT" sz="4000" dirty="0">
                <a:solidFill>
                  <a:prstClr val="black"/>
                </a:solidFill>
                <a:latin typeface="TimesNewRomanPSMT"/>
              </a:rPr>
              <a:t>	 	 		</a:t>
            </a:r>
          </a:p>
          <a:p>
            <a:r>
              <a:rPr lang="it-IT" sz="4000" dirty="0">
                <a:solidFill>
                  <a:prstClr val="black"/>
                </a:solidFill>
                <a:latin typeface="TrebuchetMS"/>
              </a:rPr>
              <a:t>WP4KPI2 Number of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students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completed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the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improved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/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developed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courses</a:t>
            </a:r>
            <a:r>
              <a:rPr lang="it-IT" sz="4000" dirty="0">
                <a:solidFill>
                  <a:prstClr val="black"/>
                </a:solidFill>
                <a:latin typeface="TimesNewRomanPSMT"/>
              </a:rPr>
              <a:t>	 	 	</a:t>
            </a:r>
          </a:p>
          <a:p>
            <a:r>
              <a:rPr lang="it-IT" sz="4000" dirty="0">
                <a:solidFill>
                  <a:prstClr val="black"/>
                </a:solidFill>
                <a:latin typeface="TrebuchetMS"/>
              </a:rPr>
              <a:t>WP4KPI3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Percentage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of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students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rated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course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experience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“Positive” and “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Very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positive”			</a:t>
            </a:r>
          </a:p>
        </p:txBody>
      </p:sp>
    </p:spTree>
    <p:extLst>
      <p:ext uri="{BB962C8B-B14F-4D97-AF65-F5344CB8AC3E}">
        <p14:creationId xmlns:p14="http://schemas.microsoft.com/office/powerpoint/2010/main" val="3750849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172CC4-D511-8247-9AA4-C3A146E23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prstClr val="black"/>
                </a:solidFill>
                <a:latin typeface="TrebuchetMS"/>
              </a:rPr>
              <a:t>WP5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Dissemination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&amp;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Exploitation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9B306C-D6D3-D242-92A4-6260640C7F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WP5KPI1 Number of University staff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exposed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 to the project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dissemination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NewRomanPSMT"/>
              </a:rPr>
              <a:t>	 	 		</a:t>
            </a:r>
          </a:p>
          <a:p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WP5KPI2 Number of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dissemination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materials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produced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 and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disbursed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NewRomanPSMT"/>
              </a:rPr>
              <a:t>	 	 	</a:t>
            </a:r>
          </a:p>
          <a:p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WP5KPI3 Number of website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visits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NewRomanPSMT"/>
              </a:rPr>
              <a:t>	 	 	</a:t>
            </a:r>
          </a:p>
          <a:p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WP5KPI4 Number of events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where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 the project is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rebuchetMS"/>
              </a:rPr>
              <a:t>promoted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NewRomanPSMT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7827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9497F0-6E26-2644-9CFB-6C86644DB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prstClr val="black"/>
                </a:solidFill>
                <a:latin typeface="TrebuchetMS"/>
              </a:rPr>
              <a:t>WP6 Management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CDDE91-7DFE-F340-91E3-1FDCB7902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>
                <a:solidFill>
                  <a:prstClr val="black"/>
                </a:solidFill>
                <a:latin typeface="TrebuchetMS"/>
              </a:rPr>
              <a:t>WP6KPI1 Number of project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meetings</a:t>
            </a:r>
            <a:r>
              <a:rPr lang="it-IT" sz="4000" dirty="0">
                <a:solidFill>
                  <a:prstClr val="black"/>
                </a:solidFill>
                <a:latin typeface="TimesNewRomanPSMT"/>
              </a:rPr>
              <a:t>	 	 	</a:t>
            </a:r>
          </a:p>
          <a:p>
            <a:r>
              <a:rPr lang="it-IT" sz="4000" dirty="0">
                <a:solidFill>
                  <a:prstClr val="black"/>
                </a:solidFill>
                <a:latin typeface="TrebuchetMS"/>
              </a:rPr>
              <a:t>WP6KPI2 Number of </a:t>
            </a:r>
            <a:r>
              <a:rPr lang="it-IT" sz="4000" dirty="0" err="1">
                <a:solidFill>
                  <a:prstClr val="black"/>
                </a:solidFill>
                <a:latin typeface="TrebuchetMS"/>
              </a:rPr>
              <a:t>accepted</a:t>
            </a:r>
            <a:r>
              <a:rPr lang="it-IT" sz="4000" dirty="0">
                <a:solidFill>
                  <a:prstClr val="black"/>
                </a:solidFill>
                <a:latin typeface="TrebuchetMS"/>
              </a:rPr>
              <a:t> reports</a:t>
            </a:r>
            <a:endParaRPr lang="en-GB" sz="4000" dirty="0">
              <a:solidFill>
                <a:prstClr val="black"/>
              </a:solidFill>
              <a:latin typeface="TrebuchetMS"/>
            </a:endParaRPr>
          </a:p>
          <a:p>
            <a:endParaRPr lang="en-GB" sz="4000" dirty="0">
              <a:solidFill>
                <a:prstClr val="black"/>
              </a:solidFill>
              <a:latin typeface="TrebuchetMS"/>
            </a:endParaRPr>
          </a:p>
          <a:p>
            <a:endParaRPr lang="it-IT" sz="4000" dirty="0">
              <a:solidFill>
                <a:prstClr val="black"/>
              </a:solidFill>
              <a:latin typeface="TrebuchetMS"/>
            </a:endParaRPr>
          </a:p>
        </p:txBody>
      </p:sp>
    </p:spTree>
    <p:extLst>
      <p:ext uri="{BB962C8B-B14F-4D97-AF65-F5344CB8AC3E}">
        <p14:creationId xmlns:p14="http://schemas.microsoft.com/office/powerpoint/2010/main" val="3074555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918F76-E67A-0D45-8B28-AD693AD7C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During the project this documents are mandatory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3B874C-B46E-3A4B-80F7-C928F9BB0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919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.SFUI-Regular"/>
            </a:endParaRPr>
          </a:p>
          <a:p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Semibold"/>
              </a:rPr>
              <a:t>Timesheets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Regular"/>
              </a:rPr>
              <a:t> signed and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Regular"/>
              </a:rPr>
              <a:t>stamped</a:t>
            </a:r>
            <a:endParaRPr lang="it-IT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.SFUI-Regular"/>
            </a:endParaRPr>
          </a:p>
          <a:p>
            <a:endParaRPr lang="en-GB" sz="1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.SFUI-Regular"/>
            </a:endParaRPr>
          </a:p>
          <a:p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Semibold"/>
              </a:rPr>
              <a:t>Annex II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Regular"/>
              </a:rPr>
              <a:t> and 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Semibold"/>
              </a:rPr>
              <a:t>Annex III</a:t>
            </a:r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Regular"/>
              </a:rPr>
              <a:t> signed and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Regular"/>
              </a:rPr>
              <a:t>stamped</a:t>
            </a:r>
            <a:endParaRPr lang="it-IT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.SFUI-Regular"/>
            </a:endParaRPr>
          </a:p>
          <a:p>
            <a:endParaRPr lang="en-GB" sz="11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.SFUI-Regular"/>
            </a:endParaRPr>
          </a:p>
          <a:p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Semibold"/>
              </a:rPr>
              <a:t>Financial </a:t>
            </a:r>
            <a:r>
              <a:rPr lang="it-IT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Semibold"/>
              </a:rPr>
              <a:t>Identification</a:t>
            </a:r>
            <a:endParaRPr lang="it-IT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.SFUI-Semibold"/>
            </a:endParaRPr>
          </a:p>
          <a:p>
            <a:endParaRPr lang="en-GB" sz="1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.SFUI-Regular"/>
            </a:endParaRPr>
          </a:p>
          <a:p>
            <a:r>
              <a:rPr lang="it-IT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Semibold"/>
              </a:rPr>
              <a:t>Mandate</a:t>
            </a:r>
            <a:r>
              <a:rPr lang="en-GB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.SFUI-Regular"/>
              </a:rPr>
              <a:t> 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070928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78F067-6B57-4410-93F9-63DED3007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667" y="260489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t-IT" sz="13800" b="1" dirty="0" err="1"/>
              <a:t>Equipments</a:t>
            </a:r>
            <a:endParaRPr lang="it-IT" sz="13800" b="1" dirty="0"/>
          </a:p>
        </p:txBody>
      </p:sp>
    </p:spTree>
    <p:extLst>
      <p:ext uri="{BB962C8B-B14F-4D97-AF65-F5344CB8AC3E}">
        <p14:creationId xmlns:p14="http://schemas.microsoft.com/office/powerpoint/2010/main" val="327487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117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.SFUI-Regular</vt:lpstr>
      <vt:lpstr>.SFUI-Semibold</vt:lpstr>
      <vt:lpstr>Arial</vt:lpstr>
      <vt:lpstr>Calibri</vt:lpstr>
      <vt:lpstr>Calibri Light</vt:lpstr>
      <vt:lpstr>TimesNewRomanPSMT</vt:lpstr>
      <vt:lpstr>TrebuchetMS</vt:lpstr>
      <vt:lpstr>Wingdings</vt:lpstr>
      <vt:lpstr>Tema di Office</vt:lpstr>
      <vt:lpstr>Quality’s control criteria  Nicolò Merendino</vt:lpstr>
      <vt:lpstr>WP1 Preparation: Best Practice Study and SWOT Analysis</vt:lpstr>
      <vt:lpstr>WP2 Development: Curricula Development</vt:lpstr>
      <vt:lpstr>WP3 Development: Innovative learning/teaching/research environments</vt:lpstr>
      <vt:lpstr>WP4 Quality Plan: Evaluation Trial</vt:lpstr>
      <vt:lpstr>WP5 Dissemination &amp; Exploitation</vt:lpstr>
      <vt:lpstr>WP6 Management</vt:lpstr>
      <vt:lpstr>During the project this documents are mandatory </vt:lpstr>
      <vt:lpstr>Equipments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Quality’s control criteria  Nicolò Merendino</dc:title>
  <dc:creator>nicolò merendino</dc:creator>
  <cp:lastModifiedBy>Angela Fattoretti</cp:lastModifiedBy>
  <cp:revision>6</cp:revision>
  <dcterms:created xsi:type="dcterms:W3CDTF">2019-10-06T07:58:19Z</dcterms:created>
  <dcterms:modified xsi:type="dcterms:W3CDTF">2019-10-06T21:26:57Z</dcterms:modified>
</cp:coreProperties>
</file>